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03-06-2020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6,507,914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130,398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385,932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5,698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17,377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92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42.0# in confirmed cases, 50.0#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45.0#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5.9%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(1,851,520)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(28,633)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(1,349)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